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0008" y="2825018"/>
            <a:ext cx="17159652" cy="41578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640" y="2704964"/>
            <a:ext cx="4813677" cy="6589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3524" y="5770257"/>
            <a:ext cx="5289861" cy="2285425"/>
            <a:chOff x="11643524" y="5770257"/>
            <a:chExt cx="5289861" cy="2285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0187" y="5633653"/>
              <a:ext cx="5743062" cy="21276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9711" y="7419703"/>
              <a:ext cx="5120434" cy="887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5621" y="9460230"/>
            <a:ext cx="567718" cy="546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970" y="1599055"/>
            <a:ext cx="6171429" cy="2436981"/>
            <a:chOff x="1173970" y="1599055"/>
            <a:chExt cx="6171429" cy="24369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970" y="1599055"/>
              <a:ext cx="6171429" cy="2436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970" y="6104278"/>
            <a:ext cx="6171429" cy="3800484"/>
            <a:chOff x="1173970" y="6104278"/>
            <a:chExt cx="6171429" cy="3800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970" y="6104278"/>
              <a:ext cx="6171429" cy="3800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91608" y="1599055"/>
            <a:ext cx="9541154" cy="5122983"/>
            <a:chOff x="8191608" y="1599055"/>
            <a:chExt cx="9541154" cy="51229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1608" y="1599055"/>
              <a:ext cx="9541154" cy="51229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621" y="556021"/>
            <a:ext cx="1523620" cy="6644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8736" y="4093184"/>
            <a:ext cx="5046485" cy="21569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77326" y="7279679"/>
            <a:ext cx="5620409" cy="859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5290" y="2827354"/>
            <a:ext cx="3692948" cy="3688920"/>
            <a:chOff x="6975290" y="2827354"/>
            <a:chExt cx="3692948" cy="36889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290" y="2827354"/>
              <a:ext cx="3692948" cy="3688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846" y="2990575"/>
            <a:ext cx="3346782" cy="3362479"/>
            <a:chOff x="867846" y="2990575"/>
            <a:chExt cx="3346782" cy="3362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2990575"/>
              <a:ext cx="3346782" cy="3362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9209" y="2908449"/>
            <a:ext cx="4254887" cy="3526731"/>
            <a:chOff x="13129209" y="2908449"/>
            <a:chExt cx="4254887" cy="35267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9209" y="2908449"/>
              <a:ext cx="4254887" cy="3526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9739" y="3377606"/>
            <a:ext cx="883509" cy="883509"/>
            <a:chOff x="13789739" y="3377606"/>
            <a:chExt cx="883509" cy="883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9739" y="3377606"/>
              <a:ext cx="883509" cy="883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97" y="530621"/>
            <a:ext cx="1549468" cy="6589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5122" y="6714476"/>
            <a:ext cx="3465885" cy="12766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611" y="6714479"/>
            <a:ext cx="3751599" cy="12766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99241" y="6699031"/>
            <a:ext cx="3961056" cy="12766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95621" y="9460230"/>
            <a:ext cx="548670" cy="5466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7973" y="3426129"/>
            <a:ext cx="13010048" cy="5119242"/>
            <a:chOff x="2637973" y="3426129"/>
            <a:chExt cx="13010048" cy="5119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973" y="3426129"/>
              <a:ext cx="13010048" cy="5119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95621" y="9460230"/>
            <a:ext cx="567718" cy="546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1929" y="4129951"/>
            <a:ext cx="3711597" cy="3711597"/>
            <a:chOff x="3121929" y="4129951"/>
            <a:chExt cx="3711597" cy="37115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573" y="524278"/>
            <a:ext cx="831051" cy="647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4567"/>
            <a:ext cx="940884" cy="10558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6338" y="4129951"/>
            <a:ext cx="3711597" cy="3711597"/>
            <a:chOff x="7306338" y="4129951"/>
            <a:chExt cx="3711597" cy="3711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2467" y="4129951"/>
            <a:ext cx="3711597" cy="3711597"/>
            <a:chOff x="11452467" y="4129951"/>
            <a:chExt cx="3711597" cy="37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2337" y="865804"/>
            <a:ext cx="5682414" cy="13417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240" y="2022202"/>
            <a:ext cx="3990926" cy="5885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5183" y="6226059"/>
            <a:ext cx="3790831" cy="6090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66772" y="4925426"/>
            <a:ext cx="2573179" cy="9433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03229" y="563426"/>
            <a:ext cx="2443213" cy="566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30017" y="5788342"/>
            <a:ext cx="1895422" cy="45479"/>
            <a:chOff x="4030017" y="5788342"/>
            <a:chExt cx="1895422" cy="454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79373" y="6226059"/>
            <a:ext cx="3797803" cy="6090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6203" y="4987203"/>
            <a:ext cx="3344493" cy="943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14426" y="5788342"/>
            <a:ext cx="1895422" cy="45479"/>
            <a:chOff x="8214426" y="5788342"/>
            <a:chExt cx="1895422" cy="454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98173" y="6226055"/>
            <a:ext cx="3135098" cy="6090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62498" y="4987203"/>
            <a:ext cx="4006827" cy="9433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60555" y="5788342"/>
            <a:ext cx="1895422" cy="45479"/>
            <a:chOff x="12360555" y="5788342"/>
            <a:chExt cx="1895422" cy="454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5621" y="9460230"/>
            <a:ext cx="558194" cy="546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9865" y="812046"/>
            <a:ext cx="9822571" cy="6120597"/>
            <a:chOff x="7329865" y="812046"/>
            <a:chExt cx="9822571" cy="61205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9865" y="812046"/>
              <a:ext cx="9822571" cy="61205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573" y="524278"/>
            <a:ext cx="831051" cy="6476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916" y="324567"/>
            <a:ext cx="940884" cy="10558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861" y="865804"/>
            <a:ext cx="3266052" cy="13417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240" y="2022202"/>
            <a:ext cx="4251412" cy="588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4137" y="3325461"/>
            <a:ext cx="4022710" cy="2042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384" y="4143447"/>
            <a:ext cx="5232599" cy="2329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221" y="6324697"/>
            <a:ext cx="1556125" cy="8622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6325" y="7091887"/>
            <a:ext cx="1159946" cy="8328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7754" y="6324697"/>
            <a:ext cx="1537077" cy="8622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7945" y="7091887"/>
            <a:ext cx="2199089" cy="1970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9469" y="6324697"/>
            <a:ext cx="1575173" cy="8622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3906" y="7091887"/>
            <a:ext cx="1450603" cy="8328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14677" y="9510401"/>
            <a:ext cx="491775" cy="533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4190" y="0"/>
            <a:ext cx="6171429" cy="5243782"/>
            <a:chOff x="11304190" y="0"/>
            <a:chExt cx="6171429" cy="5243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4190" y="0"/>
              <a:ext cx="6171429" cy="5243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4668" y="9510382"/>
            <a:ext cx="491775" cy="5335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551865"/>
            <a:ext cx="766868" cy="6644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916" y="326471"/>
            <a:ext cx="893265" cy="10501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8904" y="4047665"/>
            <a:ext cx="4607907" cy="4607907"/>
            <a:chOff x="6838904" y="4047665"/>
            <a:chExt cx="4607907" cy="46079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904" y="4047665"/>
              <a:ext cx="4607907" cy="46079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63178" y="4271939"/>
            <a:ext cx="4159359" cy="4159359"/>
            <a:chOff x="7063178" y="4271939"/>
            <a:chExt cx="4159359" cy="41593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3178" y="4271939"/>
              <a:ext cx="4159359" cy="41593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033" y="1262538"/>
            <a:ext cx="3980240" cy="15675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411" y="2432516"/>
            <a:ext cx="8079192" cy="917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64914" y="4633633"/>
            <a:ext cx="3435972" cy="3435972"/>
            <a:chOff x="2064914" y="4633633"/>
            <a:chExt cx="3435972" cy="34359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4828" y="4633633"/>
            <a:ext cx="3435972" cy="3435972"/>
            <a:chOff x="12784828" y="4633633"/>
            <a:chExt cx="3435972" cy="34359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4828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59157" y="6303999"/>
            <a:ext cx="821477" cy="95238"/>
            <a:chOff x="5759157" y="6303999"/>
            <a:chExt cx="821477" cy="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5081" y="6303999"/>
            <a:ext cx="821477" cy="95238"/>
            <a:chOff x="11705081" y="6303999"/>
            <a:chExt cx="821477" cy="952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5081" y="6303999"/>
              <a:ext cx="821477" cy="952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0774" y="5294907"/>
            <a:ext cx="3544475" cy="8622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24850" y="5247288"/>
            <a:ext cx="3392285" cy="12433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41792" y="6016373"/>
            <a:ext cx="2347669" cy="16963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57202" y="6187802"/>
            <a:ext cx="2351774" cy="13975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87701" y="6495252"/>
            <a:ext cx="3110313" cy="95238"/>
            <a:chOff x="7587701" y="6495252"/>
            <a:chExt cx="3110313" cy="95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87701" y="6495252"/>
              <a:ext cx="3110313" cy="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57143" y="4693490"/>
            <a:ext cx="6171429" cy="3316256"/>
            <a:chOff x="6057143" y="4693490"/>
            <a:chExt cx="6171429" cy="33162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57143" y="4693490"/>
              <a:ext cx="6171429" cy="3316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556021"/>
            <a:ext cx="766868" cy="6644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318" y="1570242"/>
            <a:ext cx="13897271" cy="1364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9088" y="2566478"/>
            <a:ext cx="11839078" cy="936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931" y="4183879"/>
            <a:ext cx="13180952" cy="4130962"/>
            <a:chOff x="2554931" y="4183879"/>
            <a:chExt cx="13180952" cy="41309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67659" y="5039583"/>
            <a:ext cx="1470316" cy="7175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2145" y="5400422"/>
            <a:ext cx="3722790" cy="8622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7592" y="6548440"/>
            <a:ext cx="4276945" cy="8740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5107" y="5039583"/>
            <a:ext cx="1143573" cy="7175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8193" y="5400421"/>
            <a:ext cx="3882401" cy="86228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22649" y="6548440"/>
            <a:ext cx="4401993" cy="11481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79764" y="5039583"/>
            <a:ext cx="1137964" cy="7175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38354" y="5400421"/>
            <a:ext cx="3627820" cy="8622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88964" y="6548440"/>
            <a:ext cx="4555212" cy="849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4164" y="2959462"/>
            <a:ext cx="13010048" cy="5119242"/>
            <a:chOff x="2514164" y="2959462"/>
            <a:chExt cx="13010048" cy="5119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164" y="2959462"/>
              <a:ext cx="13010048" cy="51192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145" y="516021"/>
            <a:ext cx="2675658" cy="1609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65566" y="924793"/>
            <a:ext cx="3711597" cy="8451169"/>
            <a:chOff x="10365566" y="924793"/>
            <a:chExt cx="3711597" cy="8451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5566" y="924793"/>
              <a:ext cx="3711597" cy="8451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8943" y="909752"/>
            <a:ext cx="3711597" cy="8466210"/>
            <a:chOff x="3878943" y="909752"/>
            <a:chExt cx="3711597" cy="84662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8943" y="909752"/>
              <a:ext cx="3711597" cy="8466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00765" y="1608393"/>
            <a:ext cx="1667954" cy="1667954"/>
            <a:chOff x="4900765" y="1608393"/>
            <a:chExt cx="1667954" cy="16679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0765" y="1608393"/>
              <a:ext cx="1667954" cy="1667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21415" y="3599173"/>
            <a:ext cx="3231624" cy="3231624"/>
            <a:chOff x="7321415" y="3599173"/>
            <a:chExt cx="3231624" cy="32316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1415" y="3599173"/>
              <a:ext cx="3231624" cy="32316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7887" y="3599173"/>
            <a:ext cx="593710" cy="377352"/>
            <a:chOff x="5437887" y="3599173"/>
            <a:chExt cx="593710" cy="3773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7887" y="3599173"/>
              <a:ext cx="593710" cy="377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10144" y="4525780"/>
            <a:ext cx="1249196" cy="1249196"/>
            <a:chOff x="5110144" y="4525780"/>
            <a:chExt cx="1249196" cy="12491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0144" y="4525780"/>
              <a:ext cx="1249196" cy="1249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03198" y="6463611"/>
            <a:ext cx="577714" cy="367186"/>
            <a:chOff x="5503198" y="6463611"/>
            <a:chExt cx="577714" cy="3671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3198" y="6463611"/>
              <a:ext cx="577714" cy="367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34019" y="7324558"/>
            <a:ext cx="1401445" cy="1401445"/>
            <a:chOff x="5034019" y="7324558"/>
            <a:chExt cx="1401445" cy="14014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4019" y="7324558"/>
              <a:ext cx="1401445" cy="14014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26177" y="1954290"/>
            <a:ext cx="1390375" cy="1114140"/>
            <a:chOff x="11526177" y="1954290"/>
            <a:chExt cx="1390375" cy="11141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26177" y="1954290"/>
              <a:ext cx="1390375" cy="11141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79921" y="6484225"/>
            <a:ext cx="482886" cy="331128"/>
            <a:chOff x="11979921" y="6484225"/>
            <a:chExt cx="482886" cy="3311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9921" y="6484225"/>
              <a:ext cx="482886" cy="3311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63128" y="1954290"/>
            <a:ext cx="543227" cy="451557"/>
            <a:chOff x="5463128" y="1954290"/>
            <a:chExt cx="543227" cy="4515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3128" y="1954290"/>
              <a:ext cx="543227" cy="4515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44385" y="4567531"/>
            <a:ext cx="1249196" cy="1249196"/>
            <a:chOff x="11644385" y="4567531"/>
            <a:chExt cx="1249196" cy="12491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44385" y="4567531"/>
              <a:ext cx="1249196" cy="12491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4835" y="7306031"/>
            <a:ext cx="1333059" cy="1333059"/>
            <a:chOff x="11554835" y="7306031"/>
            <a:chExt cx="1333059" cy="133305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54835" y="7306031"/>
              <a:ext cx="1333059" cy="13330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33589" y="3614617"/>
            <a:ext cx="482886" cy="331128"/>
            <a:chOff x="11933589" y="3614617"/>
            <a:chExt cx="482886" cy="33112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33589" y="3614617"/>
              <a:ext cx="482886" cy="33112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845" y="1471080"/>
            <a:ext cx="3541313" cy="3541313"/>
            <a:chOff x="2405845" y="1471080"/>
            <a:chExt cx="3541313" cy="35413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845" y="1471080"/>
              <a:ext cx="3541313" cy="35413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556021"/>
            <a:ext cx="766868" cy="6644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483" y="2014984"/>
            <a:ext cx="5955099" cy="28750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736" y="5464612"/>
            <a:ext cx="12510771" cy="1709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167" y="1819476"/>
            <a:ext cx="10708128" cy="7110082"/>
            <a:chOff x="577167" y="1819476"/>
            <a:chExt cx="10708128" cy="71100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67" y="1819476"/>
              <a:ext cx="10708128" cy="71100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97" y="530621"/>
            <a:ext cx="2176049" cy="6589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714" y="3604425"/>
            <a:ext cx="4892068" cy="12433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7860" y="4760010"/>
            <a:ext cx="3990926" cy="588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7250" y="8815497"/>
            <a:ext cx="3473071" cy="6553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7274" y="5710574"/>
            <a:ext cx="3770419" cy="11760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167" y="1819476"/>
            <a:ext cx="10714761" cy="7091068"/>
            <a:chOff x="577167" y="1819476"/>
            <a:chExt cx="10714761" cy="70910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67" y="1819476"/>
              <a:ext cx="10714761" cy="70910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97" y="530621"/>
            <a:ext cx="2421430" cy="663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669" y="3604421"/>
            <a:ext cx="3038563" cy="12590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7906" y="4760011"/>
            <a:ext cx="3785126" cy="588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7250" y="8815497"/>
            <a:ext cx="3473071" cy="6553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7274" y="5710569"/>
            <a:ext cx="2881476" cy="11760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813" cy="52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023" y="2779757"/>
            <a:ext cx="6171429" cy="6116571"/>
            <a:chOff x="612023" y="2779757"/>
            <a:chExt cx="6171429" cy="6116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023" y="2779757"/>
              <a:ext cx="6171429" cy="6116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50247" y="632210"/>
            <a:ext cx="9832765" cy="1588871"/>
            <a:chOff x="2550247" y="632210"/>
            <a:chExt cx="9832765" cy="1588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0247" y="632210"/>
              <a:ext cx="9832765" cy="1588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7297" y="2779757"/>
            <a:ext cx="6171429" cy="2791436"/>
            <a:chOff x="9297297" y="2779757"/>
            <a:chExt cx="6171429" cy="27914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7297" y="2779757"/>
              <a:ext cx="6171429" cy="27914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621" y="556021"/>
            <a:ext cx="998049" cy="6644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916" y="324567"/>
            <a:ext cx="950408" cy="10558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7250" y="8815497"/>
            <a:ext cx="3473071" cy="6553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32945" y="6249764"/>
            <a:ext cx="7883837" cy="2604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2023-12-20T09:13:35Z</dcterms:created>
  <dcterms:modified xsi:type="dcterms:W3CDTF">2023-12-20T09:13:35Z</dcterms:modified>
</cp:coreProperties>
</file>